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9" r:id="rId7"/>
    <p:sldId id="268" r:id="rId8"/>
    <p:sldId id="277" r:id="rId9"/>
    <p:sldId id="270" r:id="rId10"/>
    <p:sldId id="271" r:id="rId11"/>
    <p:sldId id="272" r:id="rId12"/>
    <p:sldId id="274" r:id="rId13"/>
    <p:sldId id="275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434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D4FF3-DADC-4F34-8F90-A02147CBE5AD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D32ED-05F0-4BFE-87E1-7758B91B6E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149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3878710"/>
            <a:ext cx="7239000" cy="2944654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138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13800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30" name="Picture 6" descr="https://encrypted-tbn2.gstatic.com/images?q=tbn:ANd9GcSK-toer_rgV9WiTQTSVvOeqkBiwYX2abv5RoQF7AgZBwJg5FVZRQ9Q3o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36483"/>
            <a:ext cx="6629400" cy="365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1308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5511225"/>
            <a:ext cx="20574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দলীয় কাজঃ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15310" y="152400"/>
            <a:ext cx="3962400" cy="23622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45421" y="2743200"/>
            <a:ext cx="3962400" cy="23622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4800" y="2667000"/>
            <a:ext cx="3962400" cy="23622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90241" y="152400"/>
            <a:ext cx="3962400" cy="23622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10" y="6172200"/>
            <a:ext cx="9144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পুরানা ঢাকার মসজিদ,মন্দির ও বিভিন্ন স্থাপত্যের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লিখ।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8815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3810000"/>
            <a:ext cx="7239000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১।বাংলা দেশের প্রত্ন নিদর্শণের কয়েকটি জায়গার </a:t>
            </a:r>
            <a:r>
              <a:rPr lang="en-US" sz="4800" dirty="0" err="1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8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bn-BD" sz="48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 smtClean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1295400"/>
            <a:ext cx="6019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মূল্যায়ণঃ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82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2762071"/>
            <a:ext cx="73152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বাংলাদেশে প্রত্ন সম্পদ গুলো কি কি ভুমিকা </a:t>
            </a:r>
            <a:r>
              <a:rPr lang="bn-BD" sz="3600" smtClean="0">
                <a:latin typeface="NikoshBAN" pitchFamily="2" charset="0"/>
                <a:cs typeface="NikoshBAN" pitchFamily="2" charset="0"/>
              </a:rPr>
              <a:t>রাখতে পারবে ব্যাখ্যা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কর 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635204"/>
            <a:ext cx="533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/>
              <a:t>বাড়ির কাজঃ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xmlns="" val="95363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788614"/>
            <a:ext cx="7772400" cy="264687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16600" dirty="0" smtClean="0">
                <a:solidFill>
                  <a:srgbClr val="002060"/>
                </a:solidFill>
              </a:rPr>
              <a:t>ধন্যবাদ</a:t>
            </a:r>
            <a:endParaRPr lang="en-US" sz="166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encrypted-tbn3.gstatic.com/images?q=tbn:ANd9GcTKF3OCpJiJ2Lz6paZYDxb0yDaKYNLPv6G7dJvWy2lwB66fX6RGAdtSvw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432216"/>
            <a:ext cx="1104900" cy="11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148" y="4876800"/>
            <a:ext cx="11049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3431" y="5029200"/>
            <a:ext cx="11049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https://encrypted-tbn3.gstatic.com/images?q=tbn:ANd9GcTKF3OCpJiJ2Lz6paZYDxb0yDaKYNLPv6G7dJvWy2lwB66fX6RGAdtSvw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0900" y="683713"/>
            <a:ext cx="1104900" cy="11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encrypted-tbn3.gstatic.com/images?q=tbn:ANd9GcTKF3OCpJiJ2Lz6paZYDxb0yDaKYNLPv6G7dJvWy2lwB66fX6RGAdtSvw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7650" y="381000"/>
            <a:ext cx="1104900" cy="11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encrypted-tbn3.gstatic.com/images?q=tbn:ANd9GcTKF3OCpJiJ2Lz6paZYDxb0yDaKYNLPv6G7dJvWy2lwB66fX6RGAdtSvw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7150" y="4951256"/>
            <a:ext cx="1104900" cy="11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2798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8763000" cy="6502777"/>
          </a:xfrm>
          <a:prstGeom prst="bevel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         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:</a:t>
            </a:r>
            <a:endParaRPr lang="bn-BD" sz="48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48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জাহাঙ্গীর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হোসেন</a:t>
            </a:r>
            <a:endParaRPr lang="en-US" sz="48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সহকারী শিক্ষক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কুতুবগঞ্জ মাজেদিয়া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দাখিল মাদ্রাসা।</a:t>
            </a:r>
          </a:p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চরফ্যাশন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ভোলা</a:t>
            </a:r>
          </a:p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061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550616"/>
            <a:ext cx="9144000" cy="4154984"/>
          </a:xfrm>
          <a:prstGeom prst="flowChartDisplay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শ্রেণীঃ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8</a:t>
            </a:r>
            <a:r>
              <a:rPr lang="bn-BD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</a:t>
            </a:r>
            <a:endParaRPr lang="bn-BD" sz="4400" b="1" dirty="0" smtClean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বিষয়ঃসামাজিক বিজ্ঞান</a:t>
            </a:r>
          </a:p>
          <a:p>
            <a:r>
              <a:rPr lang="bn-BD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বিষয়বস্তুঃ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শহরের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</a:t>
            </a:r>
            <a:r>
              <a:rPr lang="bn-BD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ত্ন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নিদ</a:t>
            </a:r>
            <a:r>
              <a:rPr lang="bn-BD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র্শ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 </a:t>
            </a:r>
            <a:endParaRPr lang="bn-BD" sz="4400" b="1" dirty="0" smtClean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5</a:t>
            </a:r>
            <a:r>
              <a:rPr lang="bn-BD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০মিনিট</a:t>
            </a:r>
          </a:p>
          <a:p>
            <a:r>
              <a:rPr lang="bn-BD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তারিখঃ ০৭/০৪/২০১৩ইং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381000"/>
            <a:ext cx="670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শ্রেণী পরিচিতি</a:t>
            </a:r>
            <a:endParaRPr lang="en-US" sz="115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402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52400"/>
            <a:ext cx="6206836" cy="2200989"/>
          </a:xfrm>
          <a:prstGeom prst="flowChartDecision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শিখন </a:t>
            </a:r>
            <a:r>
              <a:rPr lang="bn-BD" sz="6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ফল</a:t>
            </a:r>
            <a:endParaRPr lang="en-US" sz="44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667000"/>
            <a:ext cx="8610600" cy="317009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প্রত্ন সম্পদ কী তা বলতে পারবে।</a:t>
            </a:r>
          </a:p>
          <a:p>
            <a:pPr marL="285750" indent="-285750">
              <a:buBlip>
                <a:blip r:embed="rId2"/>
              </a:buBlip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ঢাকা শহরের বিভিন্ন প্রত্ন নিদর্শন উল্লেখ করতে পারবে।</a:t>
            </a:r>
          </a:p>
          <a:p>
            <a:pPr marL="285750" indent="-285750">
              <a:buBlip>
                <a:blip r:embed="rId2"/>
              </a:buBlip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ঢাকা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শহরের বিভিন্ন প্রত্ন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নিদর্শনের বৈশিষ্ট্য ব্যাখ্যা করতে পারবে। </a:t>
            </a:r>
          </a:p>
        </p:txBody>
      </p:sp>
    </p:spTree>
    <p:extLst>
      <p:ext uri="{BB962C8B-B14F-4D97-AF65-F5344CB8AC3E}">
        <p14:creationId xmlns:p14="http://schemas.microsoft.com/office/powerpoint/2010/main" xmlns="" val="279354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999" y="524096"/>
            <a:ext cx="3891241" cy="29257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9769"/>
          <a:stretch/>
        </p:blipFill>
        <p:spPr>
          <a:xfrm>
            <a:off x="4571999" y="468801"/>
            <a:ext cx="4191001" cy="28839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363" y="4071074"/>
            <a:ext cx="3971400" cy="24821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2066" y="3991303"/>
            <a:ext cx="4004734" cy="248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970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569" y="676275"/>
            <a:ext cx="8117946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270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45864"/>
            <a:ext cx="9168218" cy="6535936"/>
          </a:xfrm>
          <a:prstGeom prst="rect">
            <a:avLst/>
          </a:prstGeom>
          <a:solidFill>
            <a:schemeClr val="accent1">
              <a:alpha val="90000"/>
            </a:schemeClr>
          </a:solidFill>
          <a:effectLst>
            <a:outerShdw blurRad="88900" dist="762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04800" y="5791200"/>
            <a:ext cx="8863418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8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ঢাকা শহরের প্রত্ননিদর্শন </a:t>
            </a:r>
            <a:endParaRPr lang="en-US" sz="8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431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672280"/>
            <a:ext cx="5455653" cy="7694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প্রত্ন সম্পদ কী 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4038600" cy="3810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24400" y="1066800"/>
            <a:ext cx="4038600" cy="3810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676" y="228363"/>
            <a:ext cx="32592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কা</a:t>
            </a:r>
            <a:r>
              <a:rPr lang="bn-BD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জঃ</a:t>
            </a:r>
            <a:endParaRPr lang="en-US" sz="44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131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791200"/>
            <a:ext cx="71628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ঢাকা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শহরের বিভিন্ন প্রত্ন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নিদর্শনগুলোর নাম লিখ।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914400" y="762000"/>
            <a:ext cx="3505200" cy="24384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105400" y="3505200"/>
            <a:ext cx="3352800" cy="20574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38199" y="3505200"/>
            <a:ext cx="3581401" cy="20574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181600" y="685800"/>
            <a:ext cx="3276600" cy="2438400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" y="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: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287327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131</Words>
  <Application>Microsoft Office PowerPoint</Application>
  <PresentationFormat>On-screen Show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Aspect</vt:lpstr>
      <vt:lpstr>Foundry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all user</cp:lastModifiedBy>
  <cp:revision>122</cp:revision>
  <dcterms:created xsi:type="dcterms:W3CDTF">2006-08-16T00:00:00Z</dcterms:created>
  <dcterms:modified xsi:type="dcterms:W3CDTF">2013-04-16T04:06:21Z</dcterms:modified>
</cp:coreProperties>
</file>